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0" d="100"/>
          <a:sy n="60" d="100"/>
        </p:scale>
        <p:origin x="-1224" y="-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EC5DD3-A697-403F-ADA1-CC7D33E3A020}" type="datetimeFigureOut">
              <a:rPr lang="en-US" smtClean="0"/>
              <a:pPr/>
              <a:t>12/9/2013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9557F6-117A-44E8-AAEF-E934CA7FA3B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0" y="52149"/>
            <a:ext cx="6858000" cy="40626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sz="1200" dirty="0" smtClean="0"/>
              <a:t>TEIL EINS:  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Zeichne</a:t>
            </a:r>
            <a:r>
              <a:rPr lang="en-US" sz="1200" dirty="0" smtClean="0"/>
              <a:t> </a:t>
            </a:r>
            <a:r>
              <a:rPr lang="en-US" sz="1200" b="1" i="1" u="sng" dirty="0" err="1" smtClean="0"/>
              <a:t>eine</a:t>
            </a:r>
            <a:r>
              <a:rPr lang="en-US" sz="1200" b="1" i="1" u="sng" dirty="0" smtClean="0"/>
              <a:t> </a:t>
            </a:r>
            <a:r>
              <a:rPr lang="en-US" sz="1200" b="1" i="1" u="sng" dirty="0" err="1" smtClean="0"/>
              <a:t>Landkarte</a:t>
            </a:r>
            <a:r>
              <a:rPr lang="en-US" sz="1200" b="1" dirty="0" smtClean="0"/>
              <a:t>.  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Du </a:t>
            </a:r>
            <a:r>
              <a:rPr lang="en-US" sz="1200" dirty="0" err="1" smtClean="0"/>
              <a:t>musst</a:t>
            </a:r>
            <a:r>
              <a:rPr lang="en-US" sz="1200" dirty="0" smtClean="0"/>
              <a:t> </a:t>
            </a:r>
            <a:r>
              <a:rPr lang="en-US" sz="1200" i="1" dirty="0" err="1" smtClean="0"/>
              <a:t>eine</a:t>
            </a:r>
            <a:r>
              <a:rPr lang="en-US" sz="1200" i="1" dirty="0" smtClean="0"/>
              <a:t> </a:t>
            </a:r>
            <a:r>
              <a:rPr lang="en-US" sz="1200" i="1" dirty="0" err="1" smtClean="0"/>
              <a:t>Jugendherberge</a:t>
            </a:r>
            <a:r>
              <a:rPr lang="en-US" sz="1200" i="1" dirty="0" smtClean="0"/>
              <a:t> </a:t>
            </a:r>
            <a:r>
              <a:rPr lang="en-US" sz="1200" dirty="0" err="1" smtClean="0"/>
              <a:t>haben</a:t>
            </a:r>
            <a:r>
              <a:rPr lang="en-US" sz="1200" dirty="0" smtClean="0"/>
              <a:t>.  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Du </a:t>
            </a:r>
            <a:r>
              <a:rPr lang="en-US" sz="1200" dirty="0" err="1" smtClean="0"/>
              <a:t>musst</a:t>
            </a:r>
            <a:r>
              <a:rPr lang="en-US" sz="1200" dirty="0" smtClean="0"/>
              <a:t> </a:t>
            </a:r>
            <a:r>
              <a:rPr lang="en-US" sz="1200" dirty="0" err="1" smtClean="0"/>
              <a:t>auch</a:t>
            </a:r>
            <a:r>
              <a:rPr lang="en-US" sz="1200" dirty="0" smtClean="0"/>
              <a:t> 5 </a:t>
            </a:r>
            <a:r>
              <a:rPr lang="en-US" sz="1200" i="1" dirty="0" err="1" smtClean="0"/>
              <a:t>fünf</a:t>
            </a:r>
            <a:r>
              <a:rPr lang="en-US" sz="1200" i="1" dirty="0" smtClean="0"/>
              <a:t> </a:t>
            </a:r>
            <a:r>
              <a:rPr lang="en-US" sz="1200" i="1" dirty="0" err="1" smtClean="0"/>
              <a:t>andere</a:t>
            </a:r>
            <a:r>
              <a:rPr lang="en-US" sz="1200" i="1" dirty="0" smtClean="0"/>
              <a:t> </a:t>
            </a:r>
            <a:r>
              <a:rPr lang="en-US" sz="1200" i="1" dirty="0" err="1" smtClean="0"/>
              <a:t>Gebäude</a:t>
            </a:r>
            <a:r>
              <a:rPr lang="en-US" sz="1200" dirty="0" smtClean="0"/>
              <a:t> </a:t>
            </a:r>
            <a:r>
              <a:rPr lang="en-US" sz="1200" dirty="0" err="1" smtClean="0"/>
              <a:t>oder</a:t>
            </a:r>
            <a:r>
              <a:rPr lang="en-US" sz="1200" dirty="0" smtClean="0"/>
              <a:t> </a:t>
            </a:r>
            <a:r>
              <a:rPr lang="en-US" sz="1200" dirty="0" err="1" smtClean="0"/>
              <a:t>S</a:t>
            </a:r>
            <a:r>
              <a:rPr lang="en-US" sz="1200" i="1" dirty="0" err="1" smtClean="0"/>
              <a:t>ehenswürdigkeiten</a:t>
            </a:r>
            <a:r>
              <a:rPr lang="en-US" sz="1200" dirty="0" smtClean="0"/>
              <a:t> </a:t>
            </a:r>
            <a:r>
              <a:rPr lang="en-US" sz="1200" dirty="0" err="1" smtClean="0"/>
              <a:t>haben</a:t>
            </a:r>
            <a:r>
              <a:rPr lang="en-US" sz="1200" dirty="0" smtClean="0"/>
              <a:t>.  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Du </a:t>
            </a:r>
            <a:r>
              <a:rPr lang="en-US" sz="1200" dirty="0" err="1" smtClean="0"/>
              <a:t>musst</a:t>
            </a:r>
            <a:r>
              <a:rPr lang="en-US" sz="1200" dirty="0" smtClean="0"/>
              <a:t> </a:t>
            </a:r>
            <a:r>
              <a:rPr lang="en-US" sz="1200" dirty="0" err="1" smtClean="0"/>
              <a:t>eine</a:t>
            </a:r>
            <a:r>
              <a:rPr lang="en-US" sz="1200" dirty="0" smtClean="0"/>
              <a:t> </a:t>
            </a:r>
            <a:r>
              <a:rPr lang="en-US" sz="1200" dirty="0" err="1" smtClean="0"/>
              <a:t>Brücke</a:t>
            </a:r>
            <a:r>
              <a:rPr lang="en-US" sz="1200" dirty="0" smtClean="0"/>
              <a:t> </a:t>
            </a:r>
            <a:r>
              <a:rPr lang="en-US" sz="1200" dirty="0" smtClean="0"/>
              <a:t>auf </a:t>
            </a:r>
            <a:r>
              <a:rPr lang="en-US" sz="1200" dirty="0" err="1" smtClean="0"/>
              <a:t>der</a:t>
            </a:r>
            <a:r>
              <a:rPr lang="en-US" sz="1200" dirty="0" smtClean="0"/>
              <a:t> </a:t>
            </a:r>
            <a:r>
              <a:rPr lang="en-US" sz="1200" dirty="0" err="1" smtClean="0"/>
              <a:t>Karte</a:t>
            </a:r>
            <a:r>
              <a:rPr lang="en-US" sz="1200" dirty="0" smtClean="0"/>
              <a:t> </a:t>
            </a:r>
            <a:r>
              <a:rPr lang="en-US" sz="1200" dirty="0" err="1" smtClean="0"/>
              <a:t>haben</a:t>
            </a:r>
            <a:r>
              <a:rPr lang="en-US" sz="1200" dirty="0" smtClean="0"/>
              <a:t>.  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Du </a:t>
            </a:r>
            <a:r>
              <a:rPr lang="en-US" sz="1200" dirty="0" err="1" smtClean="0"/>
              <a:t>musst</a:t>
            </a:r>
            <a:r>
              <a:rPr lang="en-US" sz="1200" dirty="0" smtClean="0"/>
              <a:t> </a:t>
            </a:r>
            <a:r>
              <a:rPr lang="en-US" sz="1200" dirty="0" err="1" smtClean="0"/>
              <a:t>allen</a:t>
            </a:r>
            <a:r>
              <a:rPr lang="en-US" sz="1200" dirty="0" smtClean="0"/>
              <a:t> </a:t>
            </a:r>
            <a:r>
              <a:rPr lang="en-US" sz="1200" dirty="0" err="1" smtClean="0"/>
              <a:t>Strassen</a:t>
            </a:r>
            <a:r>
              <a:rPr lang="en-US" sz="1200" dirty="0" smtClean="0"/>
              <a:t> </a:t>
            </a:r>
            <a:r>
              <a:rPr lang="en-US" sz="1200" dirty="0" err="1" smtClean="0"/>
              <a:t>Namen</a:t>
            </a:r>
            <a:r>
              <a:rPr lang="en-US" sz="1200" dirty="0" smtClean="0"/>
              <a:t> </a:t>
            </a:r>
            <a:r>
              <a:rPr lang="en-US" sz="1200" dirty="0" err="1" smtClean="0"/>
              <a:t>geben</a:t>
            </a:r>
            <a:r>
              <a:rPr lang="en-US" sz="1200" dirty="0" smtClean="0"/>
              <a:t>.  (10 </a:t>
            </a:r>
            <a:r>
              <a:rPr lang="en-US" sz="1200" dirty="0" err="1" smtClean="0"/>
              <a:t>Strassen</a:t>
            </a:r>
            <a:r>
              <a:rPr lang="en-US" sz="1200" dirty="0" smtClean="0"/>
              <a:t>)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smtClean="0"/>
              <a:t>TEIL ZWEI:  </a:t>
            </a:r>
            <a:r>
              <a:rPr lang="en-US" sz="1200" dirty="0" err="1" smtClean="0"/>
              <a:t>Schreib</a:t>
            </a:r>
            <a:r>
              <a:rPr lang="en-US" sz="1200" dirty="0" smtClean="0"/>
              <a:t> </a:t>
            </a:r>
            <a:r>
              <a:rPr lang="en-US" sz="1200" b="1" i="1" u="sng" dirty="0" err="1" smtClean="0"/>
              <a:t>eine</a:t>
            </a:r>
            <a:r>
              <a:rPr lang="en-US" sz="1200" b="1" i="1" u="sng" dirty="0" smtClean="0"/>
              <a:t> </a:t>
            </a:r>
            <a:r>
              <a:rPr lang="en-US" sz="1200" b="1" i="1" u="sng" dirty="0" err="1" smtClean="0"/>
              <a:t>Unterhaltung</a:t>
            </a:r>
            <a:r>
              <a:rPr lang="en-US" sz="1200" b="1" i="1" u="sng" dirty="0" smtClean="0"/>
              <a:t> </a:t>
            </a:r>
            <a:r>
              <a:rPr lang="en-US" sz="1200" dirty="0" err="1" smtClean="0"/>
              <a:t>mit</a:t>
            </a:r>
            <a:r>
              <a:rPr lang="en-US" sz="1200" dirty="0" smtClean="0"/>
              <a:t> </a:t>
            </a:r>
            <a:r>
              <a:rPr lang="en-US" sz="1200" dirty="0" err="1" smtClean="0"/>
              <a:t>dem</a:t>
            </a:r>
            <a:r>
              <a:rPr lang="en-US" sz="1200" dirty="0" smtClean="0"/>
              <a:t> </a:t>
            </a:r>
            <a:r>
              <a:rPr lang="en-US" sz="1200" dirty="0" err="1" smtClean="0"/>
              <a:t>Herbergsvater</a:t>
            </a:r>
            <a:r>
              <a:rPr lang="en-US" sz="1200" dirty="0" smtClean="0"/>
              <a:t> (</a:t>
            </a:r>
            <a:r>
              <a:rPr lang="en-US" sz="1200" dirty="0" err="1" smtClean="0"/>
              <a:t>oder</a:t>
            </a:r>
            <a:r>
              <a:rPr lang="en-US" sz="1200" dirty="0" smtClean="0"/>
              <a:t> Mutter) 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Du </a:t>
            </a:r>
            <a:r>
              <a:rPr lang="en-US" sz="1200" dirty="0" err="1" smtClean="0"/>
              <a:t>fängst</a:t>
            </a:r>
            <a:r>
              <a:rPr lang="en-US" sz="1200" dirty="0" smtClean="0"/>
              <a:t> </a:t>
            </a:r>
            <a:r>
              <a:rPr lang="en-US" sz="1200" dirty="0" err="1" smtClean="0"/>
              <a:t>bei</a:t>
            </a:r>
            <a:r>
              <a:rPr lang="en-US" sz="1200" dirty="0" smtClean="0"/>
              <a:t> </a:t>
            </a:r>
            <a:r>
              <a:rPr lang="en-US" sz="1200" dirty="0" err="1" smtClean="0"/>
              <a:t>der</a:t>
            </a:r>
            <a:r>
              <a:rPr lang="en-US" sz="1200" dirty="0" smtClean="0"/>
              <a:t> </a:t>
            </a:r>
            <a:r>
              <a:rPr lang="en-US" sz="1200" dirty="0" err="1" smtClean="0"/>
              <a:t>Jugendherberge</a:t>
            </a:r>
            <a:r>
              <a:rPr lang="en-US" sz="1200" dirty="0" smtClean="0"/>
              <a:t> an.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 </a:t>
            </a:r>
            <a:r>
              <a:rPr lang="en-US" sz="1200" dirty="0" err="1" smtClean="0"/>
              <a:t>Frag</a:t>
            </a:r>
            <a:r>
              <a:rPr lang="en-US" sz="1200" dirty="0" smtClean="0"/>
              <a:t> </a:t>
            </a:r>
            <a:r>
              <a:rPr lang="en-US" sz="1200" dirty="0" err="1" smtClean="0"/>
              <a:t>wie</a:t>
            </a:r>
            <a:r>
              <a:rPr lang="en-US" sz="1200" dirty="0" smtClean="0"/>
              <a:t> du </a:t>
            </a:r>
            <a:r>
              <a:rPr lang="en-US" sz="1200" b="1" i="1" u="sng" dirty="0" smtClean="0"/>
              <a:t>an 2 </a:t>
            </a:r>
            <a:r>
              <a:rPr lang="en-US" sz="1200" b="1" i="1" u="sng" dirty="0" err="1" smtClean="0"/>
              <a:t>Orten</a:t>
            </a:r>
            <a:r>
              <a:rPr lang="en-US" sz="1200" b="1" i="1" u="sng" dirty="0" smtClean="0"/>
              <a:t> </a:t>
            </a:r>
            <a:r>
              <a:rPr lang="en-US" sz="1200" b="1" i="1" u="sng" dirty="0" err="1" smtClean="0"/>
              <a:t>kommst</a:t>
            </a:r>
            <a:r>
              <a:rPr lang="en-US" sz="1200" dirty="0" smtClean="0"/>
              <a:t>  </a:t>
            </a:r>
          </a:p>
          <a:p>
            <a:pPr>
              <a:buFont typeface="Arial" pitchFamily="34" charset="0"/>
              <a:buChar char="•"/>
            </a:pPr>
            <a:r>
              <a:rPr lang="en-US" sz="1200" b="1" i="1" u="sng" dirty="0" smtClean="0"/>
              <a:t>Du </a:t>
            </a:r>
            <a:r>
              <a:rPr lang="en-US" sz="1200" b="1" i="1" u="sng" dirty="0" err="1" smtClean="0"/>
              <a:t>musst</a:t>
            </a:r>
            <a:r>
              <a:rPr lang="en-US" sz="1200" b="1" i="1" u="sng" dirty="0" smtClean="0"/>
              <a:t> die </a:t>
            </a:r>
            <a:r>
              <a:rPr lang="en-US" sz="1200" b="1" i="1" u="sng" dirty="0" err="1" smtClean="0"/>
              <a:t>Vokabeln</a:t>
            </a:r>
            <a:r>
              <a:rPr lang="en-US" sz="1200" b="1" i="1" u="sng" dirty="0" smtClean="0"/>
              <a:t> </a:t>
            </a:r>
            <a:r>
              <a:rPr lang="en-US" sz="1200" b="1" i="1" u="sng" dirty="0" err="1" smtClean="0"/>
              <a:t>hier</a:t>
            </a:r>
            <a:r>
              <a:rPr lang="en-US" sz="1200" b="1" i="1" u="sng" dirty="0" smtClean="0"/>
              <a:t> </a:t>
            </a:r>
            <a:r>
              <a:rPr lang="en-US" sz="1200" b="1" i="1" u="sng" dirty="0" err="1" smtClean="0"/>
              <a:t>benutzen</a:t>
            </a:r>
            <a:r>
              <a:rPr lang="en-US" sz="1200" dirty="0" smtClean="0"/>
              <a:t>:</a:t>
            </a:r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Entschuldigung</a:t>
            </a:r>
            <a:endParaRPr lang="en-US" sz="1200" dirty="0" smtClean="0"/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Wie</a:t>
            </a:r>
            <a:r>
              <a:rPr lang="en-US" sz="1200" dirty="0" smtClean="0"/>
              <a:t> </a:t>
            </a:r>
            <a:r>
              <a:rPr lang="en-US" sz="1200" dirty="0" err="1" smtClean="0"/>
              <a:t>komme</a:t>
            </a:r>
            <a:r>
              <a:rPr lang="en-US" sz="1200" dirty="0" smtClean="0"/>
              <a:t> </a:t>
            </a:r>
            <a:r>
              <a:rPr lang="en-US" sz="1200" dirty="0" err="1" smtClean="0"/>
              <a:t>ich</a:t>
            </a:r>
            <a:endParaRPr lang="en-US" sz="1200" dirty="0" smtClean="0"/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Wissen</a:t>
            </a:r>
            <a:r>
              <a:rPr lang="en-US" sz="1200" dirty="0" smtClean="0"/>
              <a:t> </a:t>
            </a:r>
            <a:r>
              <a:rPr lang="en-US" sz="1200" dirty="0" err="1" smtClean="0"/>
              <a:t>Sie</a:t>
            </a:r>
            <a:r>
              <a:rPr lang="en-US" sz="1200" dirty="0" smtClean="0"/>
              <a:t>, </a:t>
            </a:r>
            <a:r>
              <a:rPr lang="en-US" sz="1200" dirty="0" err="1" smtClean="0"/>
              <a:t>wo</a:t>
            </a:r>
            <a:r>
              <a:rPr lang="en-US" sz="1200" dirty="0" smtClean="0"/>
              <a:t>….</a:t>
            </a:r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entlang</a:t>
            </a:r>
            <a:endParaRPr lang="en-US" sz="1200" dirty="0"/>
          </a:p>
          <a:p>
            <a:r>
              <a:rPr lang="en-US" sz="1200" dirty="0" smtClean="0"/>
              <a:t>	an </a:t>
            </a:r>
            <a:r>
              <a:rPr lang="en-US" sz="1200" dirty="0" err="1" smtClean="0"/>
              <a:t>dem</a:t>
            </a:r>
            <a:r>
              <a:rPr lang="en-US" sz="1200" dirty="0" smtClean="0"/>
              <a:t>/</a:t>
            </a:r>
            <a:r>
              <a:rPr lang="en-US" sz="1200" dirty="0" err="1" smtClean="0"/>
              <a:t>der</a:t>
            </a:r>
            <a:r>
              <a:rPr lang="en-US" sz="1200" dirty="0" smtClean="0"/>
              <a:t> ______ </a:t>
            </a:r>
            <a:r>
              <a:rPr lang="en-US" sz="1200" dirty="0" err="1" smtClean="0"/>
              <a:t>vorbei</a:t>
            </a:r>
            <a:endParaRPr lang="en-US" sz="1200" dirty="0" smtClean="0"/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Danke</a:t>
            </a:r>
            <a:endParaRPr lang="en-US" sz="1200" dirty="0" smtClean="0"/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neben</a:t>
            </a:r>
            <a:endParaRPr lang="en-US" sz="1200" dirty="0" smtClean="0"/>
          </a:p>
          <a:p>
            <a:r>
              <a:rPr lang="en-US" sz="1200" dirty="0" smtClean="0"/>
              <a:t>	auf</a:t>
            </a:r>
          </a:p>
          <a:p>
            <a:endParaRPr lang="en-US" sz="2400" dirty="0" smtClean="0"/>
          </a:p>
          <a:p>
            <a:r>
              <a:rPr lang="en-US" dirty="0" smtClean="0"/>
              <a:t>	</a:t>
            </a:r>
          </a:p>
        </p:txBody>
      </p:sp>
      <p:sp>
        <p:nvSpPr>
          <p:cNvPr id="3" name="Rectangle 2"/>
          <p:cNvSpPr/>
          <p:nvPr/>
        </p:nvSpPr>
        <p:spPr>
          <a:xfrm>
            <a:off x="3124200" y="1828800"/>
            <a:ext cx="3429000" cy="156966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1200" dirty="0" err="1" smtClean="0"/>
              <a:t>Bieg</a:t>
            </a:r>
            <a:r>
              <a:rPr lang="en-US" sz="1200" dirty="0" smtClean="0"/>
              <a:t> (in die ______ </a:t>
            </a:r>
            <a:r>
              <a:rPr lang="en-US" sz="1200" dirty="0" err="1" smtClean="0"/>
              <a:t>strasse</a:t>
            </a:r>
            <a:r>
              <a:rPr lang="en-US" sz="1200" dirty="0" smtClean="0"/>
              <a:t>) </a:t>
            </a:r>
            <a:r>
              <a:rPr lang="en-US" sz="1200" dirty="0" err="1" smtClean="0"/>
              <a:t>ab</a:t>
            </a:r>
            <a:endParaRPr lang="en-US" sz="1200" dirty="0" smtClean="0"/>
          </a:p>
          <a:p>
            <a:r>
              <a:rPr lang="en-US" sz="1200" dirty="0" err="1" smtClean="0"/>
              <a:t>Kreuzung</a:t>
            </a:r>
            <a:endParaRPr lang="en-US" sz="1200" dirty="0" smtClean="0"/>
          </a:p>
          <a:p>
            <a:r>
              <a:rPr lang="en-US" sz="1200" dirty="0" err="1" smtClean="0"/>
              <a:t>Ampel</a:t>
            </a:r>
            <a:endParaRPr lang="en-US" sz="1200" dirty="0" smtClean="0"/>
          </a:p>
          <a:p>
            <a:r>
              <a:rPr lang="en-US" sz="1200" dirty="0" err="1" smtClean="0"/>
              <a:t>Brücke</a:t>
            </a:r>
            <a:endParaRPr lang="en-US" sz="1200" dirty="0" smtClean="0"/>
          </a:p>
          <a:p>
            <a:r>
              <a:rPr lang="en-US" sz="1200" dirty="0" err="1" smtClean="0"/>
              <a:t>zum</a:t>
            </a:r>
            <a:r>
              <a:rPr lang="en-US" sz="1200" dirty="0" smtClean="0"/>
              <a:t>/</a:t>
            </a:r>
            <a:r>
              <a:rPr lang="en-US" sz="1200" dirty="0" err="1" smtClean="0"/>
              <a:t>zur</a:t>
            </a:r>
            <a:endParaRPr lang="en-US" sz="1200" dirty="0" smtClean="0"/>
          </a:p>
          <a:p>
            <a:r>
              <a:rPr lang="en-US" sz="1200" dirty="0" smtClean="0"/>
              <a:t>links/</a:t>
            </a:r>
            <a:r>
              <a:rPr lang="en-US" sz="1200" dirty="0" err="1" smtClean="0"/>
              <a:t>rechts</a:t>
            </a:r>
            <a:r>
              <a:rPr lang="en-US" sz="1200" dirty="0" smtClean="0"/>
              <a:t>/</a:t>
            </a:r>
            <a:r>
              <a:rPr lang="en-US" sz="1200" dirty="0" err="1" smtClean="0"/>
              <a:t>geradeaus</a:t>
            </a:r>
            <a:endParaRPr lang="en-US" sz="1200" dirty="0" smtClean="0"/>
          </a:p>
          <a:p>
            <a:r>
              <a:rPr lang="en-US" sz="1200" dirty="0" err="1" smtClean="0"/>
              <a:t>Seite</a:t>
            </a:r>
            <a:endParaRPr lang="en-US" sz="1200" dirty="0" smtClean="0"/>
          </a:p>
          <a:p>
            <a:r>
              <a:rPr lang="en-US" sz="1200" dirty="0" smtClean="0"/>
              <a:t>	</a:t>
            </a:r>
          </a:p>
        </p:txBody>
      </p:sp>
      <p:sp>
        <p:nvSpPr>
          <p:cNvPr id="4" name="Rectangle 3"/>
          <p:cNvSpPr/>
          <p:nvPr/>
        </p:nvSpPr>
        <p:spPr>
          <a:xfrm>
            <a:off x="0" y="3429000"/>
            <a:ext cx="6858000" cy="584775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600" b="1" dirty="0" err="1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Wir</a:t>
            </a:r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 </a:t>
            </a:r>
            <a:r>
              <a:rPr lang="en-US" sz="1600" b="1" dirty="0" err="1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werden</a:t>
            </a:r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 das </a:t>
            </a:r>
            <a:r>
              <a:rPr lang="en-US" sz="1600" b="1" dirty="0" err="1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mit</a:t>
            </a:r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 Google </a:t>
            </a:r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voice </a:t>
            </a:r>
            <a:r>
              <a:rPr lang="en-US" sz="1600" b="1" dirty="0" err="1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aufnehmen</a:t>
            </a:r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. 215 690-1384</a:t>
            </a:r>
          </a:p>
          <a:p>
            <a:pPr algn="ctr"/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Start out by stating your names and your class period.  Then read your script. </a:t>
            </a:r>
            <a:r>
              <a:rPr lang="en-US" sz="1600" b="1" cap="none" spc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 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0" y="5081349"/>
            <a:ext cx="6858000" cy="40626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sz="1200" dirty="0" smtClean="0"/>
              <a:t>TEIL EINS:  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Zeichne</a:t>
            </a:r>
            <a:r>
              <a:rPr lang="en-US" sz="1200" dirty="0" smtClean="0"/>
              <a:t> </a:t>
            </a:r>
            <a:r>
              <a:rPr lang="en-US" sz="1200" b="1" i="1" u="sng" dirty="0" err="1" smtClean="0"/>
              <a:t>eine</a:t>
            </a:r>
            <a:r>
              <a:rPr lang="en-US" sz="1200" b="1" i="1" u="sng" dirty="0" smtClean="0"/>
              <a:t> </a:t>
            </a:r>
            <a:r>
              <a:rPr lang="en-US" sz="1200" b="1" i="1" u="sng" dirty="0" err="1" smtClean="0"/>
              <a:t>Landkarte</a:t>
            </a:r>
            <a:r>
              <a:rPr lang="en-US" sz="1200" b="1" dirty="0" smtClean="0"/>
              <a:t>.  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Du </a:t>
            </a:r>
            <a:r>
              <a:rPr lang="en-US" sz="1200" dirty="0" err="1" smtClean="0"/>
              <a:t>musst</a:t>
            </a:r>
            <a:r>
              <a:rPr lang="en-US" sz="1200" dirty="0" smtClean="0"/>
              <a:t> </a:t>
            </a:r>
            <a:r>
              <a:rPr lang="en-US" sz="1200" i="1" dirty="0" err="1" smtClean="0"/>
              <a:t>eine</a:t>
            </a:r>
            <a:r>
              <a:rPr lang="en-US" sz="1200" i="1" dirty="0" smtClean="0"/>
              <a:t> </a:t>
            </a:r>
            <a:r>
              <a:rPr lang="en-US" sz="1200" i="1" dirty="0" err="1" smtClean="0"/>
              <a:t>Jugendherberge</a:t>
            </a:r>
            <a:r>
              <a:rPr lang="en-US" sz="1200" i="1" dirty="0" smtClean="0"/>
              <a:t> </a:t>
            </a:r>
            <a:r>
              <a:rPr lang="en-US" sz="1200" dirty="0" err="1" smtClean="0"/>
              <a:t>haben</a:t>
            </a:r>
            <a:r>
              <a:rPr lang="en-US" sz="1200" dirty="0" smtClean="0"/>
              <a:t>.  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Du </a:t>
            </a:r>
            <a:r>
              <a:rPr lang="en-US" sz="1200" dirty="0" err="1" smtClean="0"/>
              <a:t>musst</a:t>
            </a:r>
            <a:r>
              <a:rPr lang="en-US" sz="1200" dirty="0" smtClean="0"/>
              <a:t> </a:t>
            </a:r>
            <a:r>
              <a:rPr lang="en-US" sz="1200" dirty="0" err="1" smtClean="0"/>
              <a:t>auch</a:t>
            </a:r>
            <a:r>
              <a:rPr lang="en-US" sz="1200" dirty="0" smtClean="0"/>
              <a:t> 5 </a:t>
            </a:r>
            <a:r>
              <a:rPr lang="en-US" sz="1200" i="1" dirty="0" err="1" smtClean="0"/>
              <a:t>fünf</a:t>
            </a:r>
            <a:r>
              <a:rPr lang="en-US" sz="1200" i="1" dirty="0" smtClean="0"/>
              <a:t> </a:t>
            </a:r>
            <a:r>
              <a:rPr lang="en-US" sz="1200" i="1" dirty="0" err="1" smtClean="0"/>
              <a:t>andere</a:t>
            </a:r>
            <a:r>
              <a:rPr lang="en-US" sz="1200" i="1" dirty="0" smtClean="0"/>
              <a:t> </a:t>
            </a:r>
            <a:r>
              <a:rPr lang="en-US" sz="1200" i="1" dirty="0" err="1" smtClean="0"/>
              <a:t>Gebäude</a:t>
            </a:r>
            <a:r>
              <a:rPr lang="en-US" sz="1200" dirty="0" smtClean="0"/>
              <a:t> </a:t>
            </a:r>
            <a:r>
              <a:rPr lang="en-US" sz="1200" dirty="0" err="1" smtClean="0"/>
              <a:t>oder</a:t>
            </a:r>
            <a:r>
              <a:rPr lang="en-US" sz="1200" dirty="0" smtClean="0"/>
              <a:t> </a:t>
            </a:r>
            <a:r>
              <a:rPr lang="en-US" sz="1200" dirty="0" err="1" smtClean="0"/>
              <a:t>S</a:t>
            </a:r>
            <a:r>
              <a:rPr lang="en-US" sz="1200" i="1" dirty="0" err="1" smtClean="0"/>
              <a:t>ehenswürdigkeiten</a:t>
            </a:r>
            <a:r>
              <a:rPr lang="en-US" sz="1200" dirty="0" smtClean="0"/>
              <a:t> </a:t>
            </a:r>
            <a:r>
              <a:rPr lang="en-US" sz="1200" dirty="0" err="1" smtClean="0"/>
              <a:t>haben</a:t>
            </a:r>
            <a:r>
              <a:rPr lang="en-US" sz="1200" dirty="0" smtClean="0"/>
              <a:t>.  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Du </a:t>
            </a:r>
            <a:r>
              <a:rPr lang="en-US" sz="1200" dirty="0" err="1" smtClean="0"/>
              <a:t>musst</a:t>
            </a:r>
            <a:r>
              <a:rPr lang="en-US" sz="1200" dirty="0" smtClean="0"/>
              <a:t> </a:t>
            </a:r>
            <a:r>
              <a:rPr lang="en-US" sz="1200" dirty="0" err="1" smtClean="0"/>
              <a:t>eine</a:t>
            </a:r>
            <a:r>
              <a:rPr lang="en-US" sz="1200" dirty="0" smtClean="0"/>
              <a:t> </a:t>
            </a:r>
            <a:r>
              <a:rPr lang="en-US" sz="1200" dirty="0" err="1" smtClean="0"/>
              <a:t>Brücke</a:t>
            </a:r>
            <a:r>
              <a:rPr lang="en-US" sz="1200" dirty="0" smtClean="0"/>
              <a:t> </a:t>
            </a:r>
            <a:r>
              <a:rPr lang="en-US" sz="1200" dirty="0" smtClean="0"/>
              <a:t>auf </a:t>
            </a:r>
            <a:r>
              <a:rPr lang="en-US" sz="1200" dirty="0" err="1" smtClean="0"/>
              <a:t>der</a:t>
            </a:r>
            <a:r>
              <a:rPr lang="en-US" sz="1200" dirty="0" smtClean="0"/>
              <a:t> </a:t>
            </a:r>
            <a:r>
              <a:rPr lang="en-US" sz="1200" dirty="0" err="1" smtClean="0"/>
              <a:t>Karte</a:t>
            </a:r>
            <a:r>
              <a:rPr lang="en-US" sz="1200" dirty="0" smtClean="0"/>
              <a:t> </a:t>
            </a:r>
            <a:r>
              <a:rPr lang="en-US" sz="1200" dirty="0" err="1" smtClean="0"/>
              <a:t>haben</a:t>
            </a:r>
            <a:r>
              <a:rPr lang="en-US" sz="1200" dirty="0" smtClean="0"/>
              <a:t>.  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Du </a:t>
            </a:r>
            <a:r>
              <a:rPr lang="en-US" sz="1200" dirty="0" err="1" smtClean="0"/>
              <a:t>musst</a:t>
            </a:r>
            <a:r>
              <a:rPr lang="en-US" sz="1200" dirty="0" smtClean="0"/>
              <a:t> </a:t>
            </a:r>
            <a:r>
              <a:rPr lang="en-US" sz="1200" dirty="0" err="1" smtClean="0"/>
              <a:t>allen</a:t>
            </a:r>
            <a:r>
              <a:rPr lang="en-US" sz="1200" dirty="0" smtClean="0"/>
              <a:t> </a:t>
            </a:r>
            <a:r>
              <a:rPr lang="en-US" sz="1200" dirty="0" err="1" smtClean="0"/>
              <a:t>Strassen</a:t>
            </a:r>
            <a:r>
              <a:rPr lang="en-US" sz="1200" dirty="0" smtClean="0"/>
              <a:t> </a:t>
            </a:r>
            <a:r>
              <a:rPr lang="en-US" sz="1200" dirty="0" err="1" smtClean="0"/>
              <a:t>Namen</a:t>
            </a:r>
            <a:r>
              <a:rPr lang="en-US" sz="1200" dirty="0" smtClean="0"/>
              <a:t> </a:t>
            </a:r>
            <a:r>
              <a:rPr lang="en-US" sz="1200" dirty="0" err="1" smtClean="0"/>
              <a:t>geben</a:t>
            </a:r>
            <a:r>
              <a:rPr lang="en-US" sz="1200" dirty="0" smtClean="0"/>
              <a:t>.  (10 </a:t>
            </a:r>
            <a:r>
              <a:rPr lang="en-US" sz="1200" dirty="0" err="1" smtClean="0"/>
              <a:t>Strassen</a:t>
            </a:r>
            <a:r>
              <a:rPr lang="en-US" sz="1200" dirty="0" smtClean="0"/>
              <a:t>)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smtClean="0"/>
              <a:t>TEIL ZWEI:  </a:t>
            </a:r>
            <a:r>
              <a:rPr lang="en-US" sz="1200" dirty="0" err="1" smtClean="0"/>
              <a:t>Schreib</a:t>
            </a:r>
            <a:r>
              <a:rPr lang="en-US" sz="1200" dirty="0" smtClean="0"/>
              <a:t> </a:t>
            </a:r>
            <a:r>
              <a:rPr lang="en-US" sz="1200" b="1" i="1" u="sng" dirty="0" err="1" smtClean="0"/>
              <a:t>eine</a:t>
            </a:r>
            <a:r>
              <a:rPr lang="en-US" sz="1200" b="1" i="1" u="sng" dirty="0" smtClean="0"/>
              <a:t> </a:t>
            </a:r>
            <a:r>
              <a:rPr lang="en-US" sz="1200" b="1" i="1" u="sng" dirty="0" err="1" smtClean="0"/>
              <a:t>Unterhaltung</a:t>
            </a:r>
            <a:r>
              <a:rPr lang="en-US" sz="1200" b="1" i="1" u="sng" dirty="0" smtClean="0"/>
              <a:t> </a:t>
            </a:r>
            <a:r>
              <a:rPr lang="en-US" sz="1200" dirty="0" err="1" smtClean="0"/>
              <a:t>mit</a:t>
            </a:r>
            <a:r>
              <a:rPr lang="en-US" sz="1200" dirty="0" smtClean="0"/>
              <a:t> </a:t>
            </a:r>
            <a:r>
              <a:rPr lang="en-US" sz="1200" dirty="0" err="1" smtClean="0"/>
              <a:t>dem</a:t>
            </a:r>
            <a:r>
              <a:rPr lang="en-US" sz="1200" dirty="0" smtClean="0"/>
              <a:t> </a:t>
            </a:r>
            <a:r>
              <a:rPr lang="en-US" sz="1200" dirty="0" err="1" smtClean="0"/>
              <a:t>Herbergsvater</a:t>
            </a:r>
            <a:r>
              <a:rPr lang="en-US" sz="1200" dirty="0" smtClean="0"/>
              <a:t> (</a:t>
            </a:r>
            <a:r>
              <a:rPr lang="en-US" sz="1200" dirty="0" err="1" smtClean="0"/>
              <a:t>oder</a:t>
            </a:r>
            <a:r>
              <a:rPr lang="en-US" sz="1200" dirty="0" smtClean="0"/>
              <a:t> Mutter) 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Du </a:t>
            </a:r>
            <a:r>
              <a:rPr lang="en-US" sz="1200" dirty="0" err="1" smtClean="0"/>
              <a:t>fängst</a:t>
            </a:r>
            <a:r>
              <a:rPr lang="en-US" sz="1200" dirty="0" smtClean="0"/>
              <a:t> </a:t>
            </a:r>
            <a:r>
              <a:rPr lang="en-US" sz="1200" dirty="0" err="1" smtClean="0"/>
              <a:t>bei</a:t>
            </a:r>
            <a:r>
              <a:rPr lang="en-US" sz="1200" dirty="0" smtClean="0"/>
              <a:t> </a:t>
            </a:r>
            <a:r>
              <a:rPr lang="en-US" sz="1200" dirty="0" err="1" smtClean="0"/>
              <a:t>der</a:t>
            </a:r>
            <a:r>
              <a:rPr lang="en-US" sz="1200" dirty="0" smtClean="0"/>
              <a:t> </a:t>
            </a:r>
            <a:r>
              <a:rPr lang="en-US" sz="1200" dirty="0" err="1" smtClean="0"/>
              <a:t>Jugendherberge</a:t>
            </a:r>
            <a:r>
              <a:rPr lang="en-US" sz="1200" dirty="0" smtClean="0"/>
              <a:t> an.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 </a:t>
            </a:r>
            <a:r>
              <a:rPr lang="en-US" sz="1200" dirty="0" err="1" smtClean="0"/>
              <a:t>Frag</a:t>
            </a:r>
            <a:r>
              <a:rPr lang="en-US" sz="1200" dirty="0" smtClean="0"/>
              <a:t> </a:t>
            </a:r>
            <a:r>
              <a:rPr lang="en-US" sz="1200" dirty="0" err="1" smtClean="0"/>
              <a:t>wie</a:t>
            </a:r>
            <a:r>
              <a:rPr lang="en-US" sz="1200" dirty="0" smtClean="0"/>
              <a:t> du </a:t>
            </a:r>
            <a:r>
              <a:rPr lang="en-US" sz="1200" b="1" i="1" u="sng" dirty="0" smtClean="0"/>
              <a:t>an 2 </a:t>
            </a:r>
            <a:r>
              <a:rPr lang="en-US" sz="1200" b="1" i="1" u="sng" dirty="0" err="1" smtClean="0"/>
              <a:t>Orten</a:t>
            </a:r>
            <a:r>
              <a:rPr lang="en-US" sz="1200" b="1" i="1" u="sng" dirty="0" smtClean="0"/>
              <a:t> </a:t>
            </a:r>
            <a:r>
              <a:rPr lang="en-US" sz="1200" b="1" i="1" u="sng" dirty="0" err="1" smtClean="0"/>
              <a:t>kommst</a:t>
            </a:r>
            <a:r>
              <a:rPr lang="en-US" sz="1200" dirty="0" smtClean="0"/>
              <a:t>  </a:t>
            </a:r>
          </a:p>
          <a:p>
            <a:pPr>
              <a:buFont typeface="Arial" pitchFamily="34" charset="0"/>
              <a:buChar char="•"/>
            </a:pPr>
            <a:r>
              <a:rPr lang="en-US" sz="1200" b="1" i="1" u="sng" dirty="0" smtClean="0"/>
              <a:t>Du </a:t>
            </a:r>
            <a:r>
              <a:rPr lang="en-US" sz="1200" b="1" i="1" u="sng" dirty="0" err="1" smtClean="0"/>
              <a:t>musst</a:t>
            </a:r>
            <a:r>
              <a:rPr lang="en-US" sz="1200" b="1" i="1" u="sng" dirty="0" smtClean="0"/>
              <a:t> die </a:t>
            </a:r>
            <a:r>
              <a:rPr lang="en-US" sz="1200" b="1" i="1" u="sng" dirty="0" err="1" smtClean="0"/>
              <a:t>Vokabeln</a:t>
            </a:r>
            <a:r>
              <a:rPr lang="en-US" sz="1200" b="1" i="1" u="sng" dirty="0" smtClean="0"/>
              <a:t> </a:t>
            </a:r>
            <a:r>
              <a:rPr lang="en-US" sz="1200" b="1" i="1" u="sng" dirty="0" err="1" smtClean="0"/>
              <a:t>hier</a:t>
            </a:r>
            <a:r>
              <a:rPr lang="en-US" sz="1200" b="1" i="1" u="sng" dirty="0" smtClean="0"/>
              <a:t> </a:t>
            </a:r>
            <a:r>
              <a:rPr lang="en-US" sz="1200" b="1" i="1" u="sng" dirty="0" err="1" smtClean="0"/>
              <a:t>benutzen</a:t>
            </a:r>
            <a:r>
              <a:rPr lang="en-US" sz="1200" dirty="0" smtClean="0"/>
              <a:t>:</a:t>
            </a:r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Entschuldigung</a:t>
            </a:r>
            <a:endParaRPr lang="en-US" sz="1200" dirty="0" smtClean="0"/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Wie</a:t>
            </a:r>
            <a:r>
              <a:rPr lang="en-US" sz="1200" dirty="0" smtClean="0"/>
              <a:t> </a:t>
            </a:r>
            <a:r>
              <a:rPr lang="en-US" sz="1200" dirty="0" err="1" smtClean="0"/>
              <a:t>komme</a:t>
            </a:r>
            <a:r>
              <a:rPr lang="en-US" sz="1200" dirty="0" smtClean="0"/>
              <a:t> </a:t>
            </a:r>
            <a:r>
              <a:rPr lang="en-US" sz="1200" dirty="0" err="1" smtClean="0"/>
              <a:t>ich</a:t>
            </a:r>
            <a:endParaRPr lang="en-US" sz="1200" dirty="0" smtClean="0"/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Wissen</a:t>
            </a:r>
            <a:r>
              <a:rPr lang="en-US" sz="1200" dirty="0" smtClean="0"/>
              <a:t> </a:t>
            </a:r>
            <a:r>
              <a:rPr lang="en-US" sz="1200" dirty="0" err="1" smtClean="0"/>
              <a:t>Sie</a:t>
            </a:r>
            <a:r>
              <a:rPr lang="en-US" sz="1200" dirty="0" smtClean="0"/>
              <a:t>, </a:t>
            </a:r>
            <a:r>
              <a:rPr lang="en-US" sz="1200" dirty="0" err="1" smtClean="0"/>
              <a:t>wo</a:t>
            </a:r>
            <a:r>
              <a:rPr lang="en-US" sz="1200" dirty="0" smtClean="0"/>
              <a:t>….</a:t>
            </a:r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entlang</a:t>
            </a:r>
            <a:endParaRPr lang="en-US" sz="1200" dirty="0"/>
          </a:p>
          <a:p>
            <a:r>
              <a:rPr lang="en-US" sz="1200" dirty="0" smtClean="0"/>
              <a:t>	an </a:t>
            </a:r>
            <a:r>
              <a:rPr lang="en-US" sz="1200" dirty="0" err="1" smtClean="0"/>
              <a:t>dem</a:t>
            </a:r>
            <a:r>
              <a:rPr lang="en-US" sz="1200" dirty="0" smtClean="0"/>
              <a:t>/</a:t>
            </a:r>
            <a:r>
              <a:rPr lang="en-US" sz="1200" dirty="0" err="1" smtClean="0"/>
              <a:t>der</a:t>
            </a:r>
            <a:r>
              <a:rPr lang="en-US" sz="1200" dirty="0" smtClean="0"/>
              <a:t> ______ </a:t>
            </a:r>
            <a:r>
              <a:rPr lang="en-US" sz="1200" dirty="0" err="1" smtClean="0"/>
              <a:t>vorbei</a:t>
            </a:r>
            <a:endParaRPr lang="en-US" sz="1200" dirty="0" smtClean="0"/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Danke</a:t>
            </a:r>
            <a:endParaRPr lang="en-US" sz="1200" dirty="0" smtClean="0"/>
          </a:p>
          <a:p>
            <a:r>
              <a:rPr lang="en-US" sz="1200" dirty="0" smtClean="0"/>
              <a:t>	</a:t>
            </a:r>
            <a:r>
              <a:rPr lang="en-US" sz="1200" dirty="0" err="1" smtClean="0"/>
              <a:t>neben</a:t>
            </a:r>
            <a:endParaRPr lang="en-US" sz="1200" dirty="0" smtClean="0"/>
          </a:p>
          <a:p>
            <a:r>
              <a:rPr lang="en-US" sz="1200" dirty="0" smtClean="0"/>
              <a:t>	auf</a:t>
            </a:r>
          </a:p>
          <a:p>
            <a:endParaRPr lang="en-US" sz="2400" dirty="0" smtClean="0"/>
          </a:p>
          <a:p>
            <a:r>
              <a:rPr lang="en-US" dirty="0" smtClean="0"/>
              <a:t>	</a:t>
            </a:r>
          </a:p>
        </p:txBody>
      </p:sp>
      <p:sp>
        <p:nvSpPr>
          <p:cNvPr id="7" name="Rectangle 6"/>
          <p:cNvSpPr/>
          <p:nvPr/>
        </p:nvSpPr>
        <p:spPr>
          <a:xfrm>
            <a:off x="3048000" y="6858000"/>
            <a:ext cx="3429000" cy="156966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1200" dirty="0" err="1" smtClean="0"/>
              <a:t>Bieg</a:t>
            </a:r>
            <a:r>
              <a:rPr lang="en-US" sz="1200" dirty="0" smtClean="0"/>
              <a:t> (in die ______ </a:t>
            </a:r>
            <a:r>
              <a:rPr lang="en-US" sz="1200" dirty="0" err="1" smtClean="0"/>
              <a:t>strasse</a:t>
            </a:r>
            <a:r>
              <a:rPr lang="en-US" sz="1200" dirty="0" smtClean="0"/>
              <a:t>) </a:t>
            </a:r>
            <a:r>
              <a:rPr lang="en-US" sz="1200" dirty="0" err="1" smtClean="0"/>
              <a:t>ab</a:t>
            </a:r>
            <a:endParaRPr lang="en-US" sz="1200" dirty="0" smtClean="0"/>
          </a:p>
          <a:p>
            <a:r>
              <a:rPr lang="en-US" sz="1200" dirty="0" err="1" smtClean="0"/>
              <a:t>Kreuzung</a:t>
            </a:r>
            <a:endParaRPr lang="en-US" sz="1200" dirty="0" smtClean="0"/>
          </a:p>
          <a:p>
            <a:r>
              <a:rPr lang="en-US" sz="1200" dirty="0" err="1" smtClean="0"/>
              <a:t>Ampel</a:t>
            </a:r>
            <a:endParaRPr lang="en-US" sz="1200" dirty="0" smtClean="0"/>
          </a:p>
          <a:p>
            <a:r>
              <a:rPr lang="en-US" sz="1200" dirty="0" err="1" smtClean="0"/>
              <a:t>Brücke</a:t>
            </a:r>
            <a:endParaRPr lang="en-US" sz="1200" dirty="0" smtClean="0"/>
          </a:p>
          <a:p>
            <a:r>
              <a:rPr lang="en-US" sz="1200" dirty="0" err="1" smtClean="0"/>
              <a:t>zum</a:t>
            </a:r>
            <a:r>
              <a:rPr lang="en-US" sz="1200" dirty="0" smtClean="0"/>
              <a:t>/</a:t>
            </a:r>
            <a:r>
              <a:rPr lang="en-US" sz="1200" dirty="0" err="1" smtClean="0"/>
              <a:t>zur</a:t>
            </a:r>
            <a:endParaRPr lang="en-US" sz="1200" dirty="0" smtClean="0"/>
          </a:p>
          <a:p>
            <a:r>
              <a:rPr lang="en-US" sz="1200" dirty="0" smtClean="0"/>
              <a:t>links/</a:t>
            </a:r>
            <a:r>
              <a:rPr lang="en-US" sz="1200" dirty="0" err="1" smtClean="0"/>
              <a:t>rechts</a:t>
            </a:r>
            <a:r>
              <a:rPr lang="en-US" sz="1200" dirty="0" smtClean="0"/>
              <a:t>/</a:t>
            </a:r>
            <a:r>
              <a:rPr lang="en-US" sz="1200" dirty="0" err="1" smtClean="0"/>
              <a:t>geradeaus</a:t>
            </a:r>
            <a:endParaRPr lang="en-US" sz="1200" dirty="0" smtClean="0"/>
          </a:p>
          <a:p>
            <a:r>
              <a:rPr lang="en-US" sz="1200" dirty="0" err="1" smtClean="0"/>
              <a:t>Seite</a:t>
            </a:r>
            <a:endParaRPr lang="en-US" sz="1200" dirty="0" smtClean="0"/>
          </a:p>
          <a:p>
            <a:r>
              <a:rPr lang="en-US" sz="1200" dirty="0" smtClean="0"/>
              <a:t>	</a:t>
            </a:r>
          </a:p>
        </p:txBody>
      </p:sp>
      <p:sp>
        <p:nvSpPr>
          <p:cNvPr id="8" name="Rectangle 7"/>
          <p:cNvSpPr/>
          <p:nvPr/>
        </p:nvSpPr>
        <p:spPr>
          <a:xfrm>
            <a:off x="0" y="8458200"/>
            <a:ext cx="6858000" cy="584775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1600" b="1" dirty="0" err="1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Wir</a:t>
            </a:r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 </a:t>
            </a:r>
            <a:r>
              <a:rPr lang="en-US" sz="1600" b="1" dirty="0" err="1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werden</a:t>
            </a:r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 das </a:t>
            </a:r>
            <a:r>
              <a:rPr lang="en-US" sz="1600" b="1" dirty="0" err="1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mit</a:t>
            </a:r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 Google </a:t>
            </a:r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voice </a:t>
            </a:r>
            <a:r>
              <a:rPr lang="en-US" sz="1600" b="1" dirty="0" err="1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aufnehmen</a:t>
            </a:r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. 215 690-1384</a:t>
            </a:r>
          </a:p>
          <a:p>
            <a:pPr algn="ctr"/>
            <a:r>
              <a:rPr lang="en-US" sz="1600" b="1" dirty="0" smtClean="0">
                <a:ln w="10541" cmpd="sng">
                  <a:solidFill>
                    <a:srgbClr val="7D7D7D">
                      <a:tint val="100000"/>
                      <a:shade val="100000"/>
                      <a:satMod val="110000"/>
                    </a:srgbClr>
                  </a:solidFill>
                  <a:prstDash val="solid"/>
                </a:ln>
              </a:rPr>
              <a:t>Start out by stating your names and your class period.  Then read your script. </a:t>
            </a:r>
            <a:r>
              <a:rPr lang="en-US" sz="1600" b="1" cap="none" spc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762000"/>
            <a:ext cx="6858000" cy="88639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Landkarte</a:t>
            </a:r>
            <a:r>
              <a:rPr lang="en-US" sz="1200" dirty="0" smtClean="0"/>
              <a:t>:  </a:t>
            </a:r>
            <a:endParaRPr lang="en-US" sz="1200" dirty="0" smtClean="0"/>
          </a:p>
          <a:p>
            <a:pPr lvl="1">
              <a:buFont typeface="Arial" pitchFamily="34" charset="0"/>
              <a:buChar char="•"/>
            </a:pPr>
            <a:r>
              <a:rPr lang="en-US" sz="1200" i="1" dirty="0" err="1" smtClean="0"/>
              <a:t>eine</a:t>
            </a:r>
            <a:r>
              <a:rPr lang="en-US" sz="1200" i="1" dirty="0" smtClean="0"/>
              <a:t> </a:t>
            </a:r>
            <a:r>
              <a:rPr lang="en-US" sz="1200" i="1" dirty="0" err="1" smtClean="0"/>
              <a:t>Jugendherberge</a:t>
            </a:r>
            <a:r>
              <a:rPr lang="en-US" sz="1200" dirty="0" smtClean="0"/>
              <a:t>  _____/1</a:t>
            </a:r>
            <a:endParaRPr lang="en-US" sz="1200" dirty="0" smtClean="0"/>
          </a:p>
          <a:p>
            <a:pPr lvl="1">
              <a:buFont typeface="Arial" pitchFamily="34" charset="0"/>
              <a:buChar char="•"/>
            </a:pPr>
            <a:r>
              <a:rPr lang="en-US" sz="1200" i="1" dirty="0" smtClean="0"/>
              <a:t>5 </a:t>
            </a:r>
            <a:r>
              <a:rPr lang="en-US" sz="1200" i="1" dirty="0" err="1" smtClean="0"/>
              <a:t>andere</a:t>
            </a:r>
            <a:r>
              <a:rPr lang="en-US" sz="1200" i="1" dirty="0" smtClean="0"/>
              <a:t> </a:t>
            </a:r>
            <a:r>
              <a:rPr lang="en-US" sz="1200" i="1" dirty="0" err="1" smtClean="0"/>
              <a:t>Gebäude</a:t>
            </a:r>
            <a:r>
              <a:rPr lang="en-US" sz="1200" i="1" dirty="0" smtClean="0"/>
              <a:t> </a:t>
            </a:r>
            <a:r>
              <a:rPr lang="en-US" sz="1200" i="1" dirty="0" err="1" smtClean="0"/>
              <a:t>labelled</a:t>
            </a:r>
            <a:r>
              <a:rPr lang="en-US" sz="1200" dirty="0" smtClean="0"/>
              <a:t>  ____/2</a:t>
            </a:r>
            <a:endParaRPr lang="en-US" sz="1200" dirty="0" smtClean="0"/>
          </a:p>
          <a:p>
            <a:pPr lvl="1">
              <a:buFont typeface="Arial" pitchFamily="34" charset="0"/>
              <a:buChar char="•"/>
            </a:pPr>
            <a:r>
              <a:rPr lang="en-US" sz="1200" dirty="0" err="1" smtClean="0"/>
              <a:t>Brücke</a:t>
            </a:r>
            <a:r>
              <a:rPr lang="en-US" sz="1200" dirty="0" smtClean="0"/>
              <a:t>.  ______/2</a:t>
            </a:r>
            <a:endParaRPr lang="en-US" sz="1200" dirty="0" smtClean="0"/>
          </a:p>
          <a:p>
            <a:pPr lvl="1">
              <a:buFont typeface="Arial" pitchFamily="34" charset="0"/>
              <a:buChar char="•"/>
            </a:pPr>
            <a:r>
              <a:rPr lang="en-US" sz="1200" dirty="0" err="1" smtClean="0"/>
              <a:t>Strassen</a:t>
            </a:r>
            <a:r>
              <a:rPr lang="en-US" sz="1200" dirty="0" smtClean="0"/>
              <a:t> ______/2</a:t>
            </a:r>
          </a:p>
          <a:p>
            <a:pPr lvl="1">
              <a:buFont typeface="Arial" pitchFamily="34" charset="0"/>
              <a:buChar char="•"/>
            </a:pPr>
            <a:r>
              <a:rPr lang="en-US" sz="1200" dirty="0" smtClean="0"/>
              <a:t>Neat and easily read ________/2</a:t>
            </a:r>
            <a:endParaRPr lang="en-US" sz="1200" dirty="0" smtClean="0"/>
          </a:p>
          <a:p>
            <a:r>
              <a:rPr lang="en-US" sz="1200" dirty="0" err="1" smtClean="0"/>
              <a:t>Vokabeln</a:t>
            </a:r>
            <a:r>
              <a:rPr lang="en-US" sz="1200" dirty="0" smtClean="0"/>
              <a:t>: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Entschuldigung</a:t>
            </a:r>
            <a:r>
              <a:rPr lang="en-US" sz="1200" dirty="0" smtClean="0"/>
              <a:t> </a:t>
            </a:r>
            <a:r>
              <a:rPr lang="en-US" sz="1200" dirty="0" smtClean="0"/>
              <a:t>_____/1</a:t>
            </a:r>
            <a:endParaRPr lang="en-US" sz="1200" dirty="0" smtClean="0"/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Wie</a:t>
            </a:r>
            <a:r>
              <a:rPr lang="en-US" sz="1200" dirty="0" smtClean="0"/>
              <a:t> </a:t>
            </a:r>
            <a:r>
              <a:rPr lang="en-US" sz="1200" dirty="0" err="1" smtClean="0"/>
              <a:t>komme</a:t>
            </a:r>
            <a:r>
              <a:rPr lang="en-US" sz="1200" dirty="0" smtClean="0"/>
              <a:t> </a:t>
            </a:r>
            <a:r>
              <a:rPr lang="en-US" sz="1200" dirty="0" err="1" smtClean="0"/>
              <a:t>ich</a:t>
            </a:r>
            <a:r>
              <a:rPr lang="en-US" sz="1200" dirty="0" smtClean="0"/>
              <a:t> _____/1</a:t>
            </a:r>
            <a:endParaRPr lang="en-US" sz="1200" dirty="0" smtClean="0"/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Wissen</a:t>
            </a:r>
            <a:r>
              <a:rPr lang="en-US" sz="1200" dirty="0" smtClean="0"/>
              <a:t> </a:t>
            </a:r>
            <a:r>
              <a:rPr lang="en-US" sz="1200" dirty="0" err="1" smtClean="0"/>
              <a:t>Sie</a:t>
            </a:r>
            <a:r>
              <a:rPr lang="en-US" sz="1200" dirty="0" smtClean="0"/>
              <a:t>, </a:t>
            </a:r>
            <a:r>
              <a:rPr lang="en-US" sz="1200" dirty="0" err="1" smtClean="0"/>
              <a:t>wo</a:t>
            </a:r>
            <a:r>
              <a:rPr lang="en-US" sz="1200" dirty="0" smtClean="0"/>
              <a:t>…. _____/1</a:t>
            </a:r>
            <a:endParaRPr lang="en-US" sz="1200" dirty="0" smtClean="0"/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Entlang</a:t>
            </a:r>
            <a:r>
              <a:rPr lang="en-US" sz="1200" dirty="0" smtClean="0"/>
              <a:t> </a:t>
            </a:r>
            <a:r>
              <a:rPr lang="en-US" sz="1200" dirty="0" smtClean="0"/>
              <a:t>_____/1</a:t>
            </a:r>
            <a:endParaRPr lang="en-US" sz="1200" dirty="0"/>
          </a:p>
          <a:p>
            <a:pPr>
              <a:buFont typeface="Arial" pitchFamily="34" charset="0"/>
              <a:buChar char="•"/>
            </a:pPr>
            <a:r>
              <a:rPr lang="en-US" sz="1200" dirty="0" smtClean="0"/>
              <a:t>an </a:t>
            </a:r>
            <a:r>
              <a:rPr lang="en-US" sz="1200" dirty="0" err="1" smtClean="0"/>
              <a:t>dem</a:t>
            </a:r>
            <a:r>
              <a:rPr lang="en-US" sz="1200" dirty="0" smtClean="0"/>
              <a:t>/</a:t>
            </a:r>
            <a:r>
              <a:rPr lang="en-US" sz="1200" dirty="0" err="1" smtClean="0"/>
              <a:t>der</a:t>
            </a:r>
            <a:r>
              <a:rPr lang="en-US" sz="1200" dirty="0" smtClean="0"/>
              <a:t> ______ </a:t>
            </a:r>
            <a:r>
              <a:rPr lang="en-US" sz="1200" dirty="0" err="1" smtClean="0"/>
              <a:t>vorbei</a:t>
            </a:r>
            <a:r>
              <a:rPr lang="en-US" sz="1200" dirty="0" smtClean="0"/>
              <a:t> _____/1</a:t>
            </a:r>
            <a:endParaRPr lang="en-US" sz="1200" dirty="0" smtClean="0"/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Danke</a:t>
            </a:r>
            <a:r>
              <a:rPr lang="en-US" sz="1200" dirty="0" smtClean="0"/>
              <a:t> _____/1</a:t>
            </a:r>
            <a:endParaRPr lang="en-US" sz="1200" dirty="0" smtClean="0"/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neben</a:t>
            </a:r>
            <a:r>
              <a:rPr lang="en-US" sz="1200" dirty="0" smtClean="0"/>
              <a:t> _____/1</a:t>
            </a:r>
            <a:endParaRPr lang="en-US" sz="1200" dirty="0" smtClean="0"/>
          </a:p>
          <a:p>
            <a:pPr>
              <a:buFont typeface="Arial" pitchFamily="34" charset="0"/>
              <a:buChar char="•"/>
            </a:pPr>
            <a:r>
              <a:rPr lang="en-US" sz="1200" dirty="0" smtClean="0"/>
              <a:t>auf _____/</a:t>
            </a:r>
            <a:r>
              <a:rPr lang="en-US" sz="1200" dirty="0" smtClean="0"/>
              <a:t>1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Bieg</a:t>
            </a:r>
            <a:r>
              <a:rPr lang="en-US" sz="1200" dirty="0" smtClean="0"/>
              <a:t> (in die ______ </a:t>
            </a:r>
            <a:r>
              <a:rPr lang="en-US" sz="1200" dirty="0" err="1" smtClean="0"/>
              <a:t>strasse</a:t>
            </a:r>
            <a:r>
              <a:rPr lang="en-US" sz="1200" dirty="0" smtClean="0"/>
              <a:t>) </a:t>
            </a:r>
            <a:r>
              <a:rPr lang="en-US" sz="1200" dirty="0" err="1" smtClean="0"/>
              <a:t>ab</a:t>
            </a:r>
            <a:r>
              <a:rPr lang="en-US" sz="1200" dirty="0" smtClean="0"/>
              <a:t> </a:t>
            </a:r>
            <a:r>
              <a:rPr lang="en-US" sz="1200" dirty="0" smtClean="0"/>
              <a:t>_____/1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Kreuzung</a:t>
            </a:r>
            <a:r>
              <a:rPr lang="en-US" sz="1200" dirty="0" smtClean="0"/>
              <a:t> </a:t>
            </a:r>
            <a:r>
              <a:rPr lang="en-US" sz="1200" dirty="0" smtClean="0"/>
              <a:t>_____/1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Ampel</a:t>
            </a:r>
            <a:r>
              <a:rPr lang="en-US" sz="1200" dirty="0" smtClean="0"/>
              <a:t> _____/</a:t>
            </a:r>
            <a:r>
              <a:rPr lang="en-US" sz="1200" dirty="0" smtClean="0"/>
              <a:t>1 </a:t>
            </a:r>
            <a:endParaRPr lang="en-US" sz="1200" dirty="0" smtClean="0"/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Brücke</a:t>
            </a:r>
            <a:r>
              <a:rPr lang="en-US" sz="1200" dirty="0" smtClean="0"/>
              <a:t> </a:t>
            </a:r>
            <a:r>
              <a:rPr lang="en-US" sz="1200" dirty="0" smtClean="0"/>
              <a:t>_____/1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zum</a:t>
            </a:r>
            <a:r>
              <a:rPr lang="en-US" sz="1200" dirty="0" smtClean="0"/>
              <a:t>/</a:t>
            </a:r>
            <a:r>
              <a:rPr lang="en-US" sz="1200" dirty="0" err="1" smtClean="0"/>
              <a:t>zur</a:t>
            </a:r>
            <a:r>
              <a:rPr lang="en-US" sz="1200" dirty="0" smtClean="0"/>
              <a:t> </a:t>
            </a:r>
            <a:r>
              <a:rPr lang="en-US" sz="1200" dirty="0" smtClean="0"/>
              <a:t>_____/1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smtClean="0"/>
              <a:t>links/</a:t>
            </a:r>
            <a:r>
              <a:rPr lang="en-US" sz="1200" dirty="0" err="1" smtClean="0"/>
              <a:t>rechts</a:t>
            </a:r>
            <a:r>
              <a:rPr lang="en-US" sz="1200" dirty="0" smtClean="0"/>
              <a:t>/</a:t>
            </a:r>
            <a:r>
              <a:rPr lang="en-US" sz="1200" dirty="0" err="1" smtClean="0"/>
              <a:t>geradeaus</a:t>
            </a:r>
            <a:r>
              <a:rPr lang="en-US" sz="1200" dirty="0" smtClean="0"/>
              <a:t> </a:t>
            </a:r>
            <a:r>
              <a:rPr lang="en-US" sz="1200" dirty="0" smtClean="0"/>
              <a:t>_____/1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Seite</a:t>
            </a:r>
            <a:r>
              <a:rPr lang="en-US" sz="1200" dirty="0" smtClean="0"/>
              <a:t> </a:t>
            </a:r>
            <a:r>
              <a:rPr lang="en-US" sz="1200" dirty="0" smtClean="0"/>
              <a:t>_____/</a:t>
            </a:r>
            <a:r>
              <a:rPr lang="en-US" sz="1200" dirty="0" smtClean="0"/>
              <a:t>1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smtClean="0"/>
              <a:t>Script _____ / 2 (legible)</a:t>
            </a:r>
          </a:p>
          <a:p>
            <a:pPr>
              <a:buFont typeface="Arial" pitchFamily="34" charset="0"/>
              <a:buChar char="•"/>
            </a:pPr>
            <a:r>
              <a:rPr lang="en-US" sz="1200" dirty="0" err="1" smtClean="0"/>
              <a:t>Präsentation</a:t>
            </a:r>
            <a:r>
              <a:rPr lang="en-US" sz="1200" dirty="0" smtClean="0"/>
              <a:t>:</a:t>
            </a:r>
          </a:p>
          <a:p>
            <a:pPr>
              <a:defRPr/>
            </a:pPr>
            <a:r>
              <a:rPr lang="en-US" sz="1200" b="1" dirty="0" smtClean="0">
                <a:solidFill>
                  <a:srgbClr val="000000"/>
                </a:solidFill>
              </a:rPr>
              <a:t>Pronunciation :</a:t>
            </a: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4 – pronunciation sound very close to a native speakers for this level</a:t>
            </a: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3 – pronunciation does not interfere with presentation, but some mispronunciation (pronounced like English</a:t>
            </a:r>
            <a:r>
              <a:rPr lang="en-US" sz="1200" dirty="0" smtClean="0">
                <a:solidFill>
                  <a:srgbClr val="000000"/>
                </a:solidFill>
              </a:rPr>
              <a:t>) made the script difficult  for others to understand</a:t>
            </a:r>
            <a:endParaRPr lang="en-US" sz="1200" dirty="0" smtClean="0">
              <a:solidFill>
                <a:srgbClr val="000000"/>
              </a:solidFill>
            </a:endParaRP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2 – many words were mispronounced, however, a sympathetic listener could understand</a:t>
            </a: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1 – understanding was difficult.  Understanding could only be achieved by reading the written script.</a:t>
            </a:r>
          </a:p>
          <a:p>
            <a:pPr>
              <a:defRPr/>
            </a:pPr>
            <a:r>
              <a:rPr lang="en-US" sz="1200" b="1" dirty="0" smtClean="0">
                <a:solidFill>
                  <a:srgbClr val="000000"/>
                </a:solidFill>
              </a:rPr>
              <a:t>Accuracy:</a:t>
            </a: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4 – mostly correct, mistakes are minor ( no mistakes in required grammar elements)</a:t>
            </a: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3 – mostly correct, mistakes are mostly minor, </a:t>
            </a:r>
            <a:r>
              <a:rPr lang="en-US" sz="1200" dirty="0" smtClean="0">
                <a:solidFill>
                  <a:srgbClr val="000000"/>
                </a:solidFill>
              </a:rPr>
              <a:t>some of which exist </a:t>
            </a:r>
            <a:r>
              <a:rPr lang="en-US" sz="1200" dirty="0" smtClean="0">
                <a:solidFill>
                  <a:srgbClr val="000000"/>
                </a:solidFill>
              </a:rPr>
              <a:t>in the required elements</a:t>
            </a: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2 – </a:t>
            </a:r>
            <a:r>
              <a:rPr lang="en-US" sz="1200" dirty="0" smtClean="0">
                <a:solidFill>
                  <a:srgbClr val="000000"/>
                </a:solidFill>
              </a:rPr>
              <a:t>many mistakes in </a:t>
            </a:r>
            <a:r>
              <a:rPr lang="en-US" sz="1200" dirty="0" smtClean="0">
                <a:solidFill>
                  <a:srgbClr val="000000"/>
                </a:solidFill>
              </a:rPr>
              <a:t>the required elements</a:t>
            </a: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1 – many mistakes in the requirements show inadequate mastery of the material</a:t>
            </a:r>
          </a:p>
          <a:p>
            <a:pPr>
              <a:defRPr/>
            </a:pPr>
            <a:r>
              <a:rPr lang="en-US" sz="1200" b="1" dirty="0" smtClean="0">
                <a:solidFill>
                  <a:srgbClr val="000000"/>
                </a:solidFill>
              </a:rPr>
              <a:t>Effort:</a:t>
            </a: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4 </a:t>
            </a:r>
            <a:r>
              <a:rPr lang="en-US" sz="1200" dirty="0" smtClean="0">
                <a:solidFill>
                  <a:srgbClr val="000000"/>
                </a:solidFill>
              </a:rPr>
              <a:t>–The conversation makes sense and it sounds like it could be a real conversation</a:t>
            </a:r>
            <a:endParaRPr lang="en-US" sz="1200" dirty="0" smtClean="0">
              <a:solidFill>
                <a:srgbClr val="000000"/>
              </a:solidFill>
            </a:endParaRP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3 </a:t>
            </a:r>
            <a:r>
              <a:rPr lang="en-US" sz="1200" dirty="0" smtClean="0">
                <a:solidFill>
                  <a:srgbClr val="000000"/>
                </a:solidFill>
              </a:rPr>
              <a:t>–Sounds like a conversation, but sounds a little unnatural</a:t>
            </a:r>
            <a:endParaRPr lang="en-US" sz="1200" dirty="0" smtClean="0">
              <a:solidFill>
                <a:srgbClr val="000000"/>
              </a:solidFill>
            </a:endParaRP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2 – fulfilled all </a:t>
            </a:r>
            <a:r>
              <a:rPr lang="en-US" sz="1200" dirty="0" smtClean="0">
                <a:solidFill>
                  <a:srgbClr val="000000"/>
                </a:solidFill>
              </a:rPr>
              <a:t>requirements, but the conversation sounds like the students simply put the phrases into a conversation, without really thinking about them making sense</a:t>
            </a:r>
            <a:endParaRPr lang="en-US" sz="1200" dirty="0" smtClean="0">
              <a:solidFill>
                <a:srgbClr val="000000"/>
              </a:solidFill>
            </a:endParaRPr>
          </a:p>
          <a:p>
            <a:pPr>
              <a:defRPr/>
            </a:pPr>
            <a:r>
              <a:rPr lang="en-US" sz="1200" dirty="0" smtClean="0">
                <a:solidFill>
                  <a:srgbClr val="000000"/>
                </a:solidFill>
              </a:rPr>
              <a:t>1 – did not complete the project </a:t>
            </a:r>
            <a:r>
              <a:rPr lang="en-US" sz="1200" dirty="0" smtClean="0">
                <a:solidFill>
                  <a:srgbClr val="000000"/>
                </a:solidFill>
              </a:rPr>
              <a:t>requirements</a:t>
            </a:r>
          </a:p>
          <a:p>
            <a:pPr>
              <a:buFont typeface="Arial" pitchFamily="34" charset="0"/>
              <a:buChar char="•"/>
            </a:pPr>
            <a:endParaRPr lang="en-US" sz="1200" dirty="0" smtClean="0"/>
          </a:p>
          <a:p>
            <a:pPr>
              <a:buFont typeface="Arial" pitchFamily="34" charset="0"/>
              <a:buChar char="•"/>
            </a:pPr>
            <a:endParaRPr lang="en-US" sz="1200" dirty="0" smtClean="0"/>
          </a:p>
          <a:p>
            <a:endParaRPr lang="en-US" sz="1200" dirty="0" smtClean="0"/>
          </a:p>
          <a:p>
            <a:endParaRPr lang="en-US" sz="2400" dirty="0" smtClean="0"/>
          </a:p>
          <a:p>
            <a:r>
              <a:rPr lang="en-US" dirty="0" smtClean="0"/>
              <a:t>	</a:t>
            </a:r>
          </a:p>
        </p:txBody>
      </p:sp>
      <p:sp>
        <p:nvSpPr>
          <p:cNvPr id="3" name="Rectangle 2"/>
          <p:cNvSpPr/>
          <p:nvPr/>
        </p:nvSpPr>
        <p:spPr>
          <a:xfrm>
            <a:off x="5863818" y="228600"/>
            <a:ext cx="994182" cy="338554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1600" b="1" cap="none" spc="0" dirty="0" smtClean="0">
                <a:ln w="18000">
                  <a:solidFill>
                    <a:schemeClr val="accent2">
                      <a:satMod val="140000"/>
                    </a:schemeClr>
                  </a:solidFill>
                  <a:prstDash val="solid"/>
                  <a:miter lim="800000"/>
                </a:ln>
                <a:effectLst>
                  <a:outerShdw blurRad="25500" dist="23000" dir="7020000" algn="tl">
                    <a:srgbClr val="000000">
                      <a:alpha val="50000"/>
                    </a:srgbClr>
                  </a:outerShdw>
                </a:effectLst>
              </a:rPr>
              <a:t>_____/38</a:t>
            </a:r>
            <a:endParaRPr lang="en-US" sz="1600" b="1" cap="none" spc="0" dirty="0">
              <a:ln w="18000">
                <a:solidFill>
                  <a:schemeClr val="accent2">
                    <a:satMod val="140000"/>
                  </a:schemeClr>
                </a:solidFill>
                <a:prstDash val="solid"/>
                <a:miter lim="800000"/>
              </a:ln>
              <a:effectLst>
                <a:outerShdw blurRad="25500" dist="23000" dir="7020000" algn="tl">
                  <a:srgbClr val="000000">
                    <a:alpha val="50000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0" y="228600"/>
            <a:ext cx="5943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 smtClean="0"/>
              <a:t>Namen</a:t>
            </a:r>
            <a:r>
              <a:rPr lang="en-US" dirty="0" smtClean="0"/>
              <a:t>:  ______________________________________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177</TotalTime>
  <Words>534</Words>
  <Application>Microsoft Office PowerPoint</Application>
  <PresentationFormat>On-screen Show (4:3)</PresentationFormat>
  <Paragraphs>106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Hart</dc:creator>
  <cp:lastModifiedBy>tmsadmin</cp:lastModifiedBy>
  <cp:revision>17</cp:revision>
  <dcterms:created xsi:type="dcterms:W3CDTF">2012-11-27T01:26:20Z</dcterms:created>
  <dcterms:modified xsi:type="dcterms:W3CDTF">2013-12-09T20:14:41Z</dcterms:modified>
</cp:coreProperties>
</file>

<file path=docProps/thumbnail.jpeg>
</file>